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ms.polinema.ac.id/course/view.php?id=905#section-1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ms.polinema.ac.id/course/view.php?id=905#section-1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F88-C20D-420F-922E-3663CF936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err="1"/>
              <a:t>Kelompok</a:t>
            </a:r>
            <a:r>
              <a:rPr lang="en-US" sz="2400" dirty="0"/>
              <a:t> 7</a:t>
            </a:r>
            <a:br>
              <a:rPr lang="en-US" sz="2400" dirty="0"/>
            </a:br>
            <a:br>
              <a:rPr lang="en-US" sz="2000" dirty="0"/>
            </a:br>
            <a:r>
              <a:rPr lang="en-US" sz="2000" dirty="0" err="1"/>
              <a:t>Mardhiyah</a:t>
            </a:r>
            <a:r>
              <a:rPr lang="en-US" sz="2000" dirty="0"/>
              <a:t> </a:t>
            </a:r>
            <a:r>
              <a:rPr lang="en-US" sz="2000" dirty="0" err="1"/>
              <a:t>Millania</a:t>
            </a:r>
            <a:r>
              <a:rPr lang="en-US" sz="2000" dirty="0"/>
              <a:t> (1841720081)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Darin Zahira A</a:t>
            </a:r>
            <a:br>
              <a:rPr lang="en-US" sz="2000" dirty="0"/>
            </a:br>
            <a:r>
              <a:rPr lang="en-US" sz="2000" dirty="0"/>
              <a:t>(1841720033)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Kinanti</a:t>
            </a:r>
            <a:r>
              <a:rPr lang="en-US" sz="2000" dirty="0"/>
              <a:t> Permata P</a:t>
            </a:r>
            <a:br>
              <a:rPr lang="en-US" sz="2000" dirty="0"/>
            </a:br>
            <a:r>
              <a:rPr lang="en-US" sz="2000" dirty="0"/>
              <a:t>(1841720022)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6984B-FE24-47FC-A117-C91ED3F71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Light" panose="020B0502040204020203" pitchFamily="34" charset="0"/>
              </a:rPr>
              <a:t>SISTEM INFORMASI </a:t>
            </a:r>
          </a:p>
          <a:p>
            <a:pPr algn="ctr"/>
            <a:r>
              <a:rPr lang="en-US" dirty="0">
                <a:latin typeface="Bahnschrift SemiLight" panose="020B0502040204020203" pitchFamily="34" charset="0"/>
              </a:rPr>
              <a:t>TOKO DAPUR SEHAT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ECF79F-2EB5-422F-A7D8-C949FD041727}"/>
              </a:ext>
            </a:extLst>
          </p:cNvPr>
          <p:cNvSpPr/>
          <p:nvPr/>
        </p:nvSpPr>
        <p:spPr>
          <a:xfrm>
            <a:off x="2239618" y="1521269"/>
            <a:ext cx="3498573" cy="3349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2BC1186-D85E-46E0-91B3-D2EA9E6F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38" y="1709723"/>
            <a:ext cx="2972732" cy="2972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9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7020729" y="3015421"/>
            <a:ext cx="4060727" cy="4135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5. CRUD Data Blog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D9789-1B1C-43C1-85E9-8049C7E0E5C4}"/>
              </a:ext>
            </a:extLst>
          </p:cNvPr>
          <p:cNvSpPr txBox="1"/>
          <p:nvPr/>
        </p:nvSpPr>
        <p:spPr>
          <a:xfrm>
            <a:off x="649577" y="4829628"/>
            <a:ext cx="456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*form </a:t>
            </a:r>
            <a:r>
              <a:rPr lang="en-US" sz="1600" dirty="0" err="1"/>
              <a:t>Menambahkan</a:t>
            </a:r>
            <a:r>
              <a:rPr lang="en-US" sz="1600" dirty="0"/>
              <a:t> data blog </a:t>
            </a:r>
            <a:r>
              <a:rPr lang="en-US" sz="1600" dirty="0" err="1"/>
              <a:t>baru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DDE8D-598E-498A-8519-881F93C2FA46}"/>
              </a:ext>
            </a:extLst>
          </p:cNvPr>
          <p:cNvSpPr txBox="1"/>
          <p:nvPr/>
        </p:nvSpPr>
        <p:spPr>
          <a:xfrm>
            <a:off x="6903268" y="5751350"/>
            <a:ext cx="456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*form </a:t>
            </a:r>
            <a:r>
              <a:rPr lang="en-US" sz="1600" dirty="0" err="1"/>
              <a:t>Mengubah</a:t>
            </a:r>
            <a:r>
              <a:rPr lang="en-US" sz="1600" dirty="0"/>
              <a:t> data blog by </a:t>
            </a:r>
            <a:r>
              <a:rPr lang="en-US" sz="1600" dirty="0" err="1"/>
              <a:t>id_blog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DFC82-54A0-43F7-ACD7-349E3F67A1FC}"/>
              </a:ext>
            </a:extLst>
          </p:cNvPr>
          <p:cNvSpPr txBox="1"/>
          <p:nvPr/>
        </p:nvSpPr>
        <p:spPr>
          <a:xfrm>
            <a:off x="1056662" y="5891853"/>
            <a:ext cx="5272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err="1"/>
              <a:t>Menghapus</a:t>
            </a:r>
            <a:r>
              <a:rPr lang="en-US" sz="1600" dirty="0"/>
              <a:t> data blog pada icon “</a:t>
            </a:r>
            <a:r>
              <a:rPr lang="en-US" sz="1600" dirty="0" err="1"/>
              <a:t>sampah</a:t>
            </a:r>
            <a:r>
              <a:rPr lang="en-US" sz="1600" dirty="0"/>
              <a:t>”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id_blog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1DCFF2-61CF-4F92-B056-E256AE60A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265" y="2370844"/>
            <a:ext cx="4862440" cy="24106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0ED582-BA58-4FE8-9795-1F46380A8E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69387" y="3676000"/>
            <a:ext cx="4862440" cy="2075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C8BE2C-F2E2-4D5F-B10D-1EF9AE0264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11475" y="5457076"/>
            <a:ext cx="4600575" cy="5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7318985" y="3298870"/>
            <a:ext cx="4060727" cy="24328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6. Logout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menutup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Dan Ketika admin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berhasil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logout,maka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menuju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halaman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utama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C200A-A863-4B18-AA52-C0ED0266CA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2288" y="3464571"/>
            <a:ext cx="6032321" cy="8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7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87358" y="2953484"/>
            <a:ext cx="4733827" cy="389299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1. Login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aktor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mengakses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ini,para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diwajibkan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login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terlebih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dahulu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login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sebagai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customer,maka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otomatis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halaman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dan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transaksi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2B8C7-6D21-46CE-ACCF-03C761A069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802" y="2688716"/>
            <a:ext cx="5392197" cy="340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0264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2.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Registrasi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ingin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mengakses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namun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belum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akun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743538" y="2383061"/>
            <a:ext cx="45068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DD758-C189-42F4-BE3A-D975BCBE0C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593" y="2829561"/>
            <a:ext cx="5619023" cy="34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8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4201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3. Halaman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Beranda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setelah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berhasil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login.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Beranda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7751F-0831-4693-8FE4-C427684696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6593" y="2320202"/>
            <a:ext cx="4361351" cy="2347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1C423-C5B7-491B-8C08-8755BFDBF4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97691" y="4667954"/>
            <a:ext cx="4494282" cy="22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4. All Product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kategorinya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4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Snack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Food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Kitchen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Kids Care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DBBD94-B274-409B-8A97-87F34EC6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4" y="2540673"/>
            <a:ext cx="5314126" cy="34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5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708FF-042B-421F-95AB-0BCB56A08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94"/>
          <a:stretch/>
        </p:blipFill>
        <p:spPr>
          <a:xfrm>
            <a:off x="566275" y="2170524"/>
            <a:ext cx="4183525" cy="2300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4E29F-BF8F-4640-BE24-2E22043F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3" y="4456775"/>
            <a:ext cx="4297229" cy="22511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4. All Product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Snack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Snack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memfilter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termasuk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Snack,sehingga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memudahkan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Snack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makanan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ringan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kecil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7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4. All Product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2.	Food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Food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memfilter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termasuk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Food,sehingga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memudahkan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Food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makanan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pendukung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kecil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22A73-437A-42B4-81BD-40F96BC1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76" y="2271614"/>
            <a:ext cx="3838956" cy="19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E833F-72F4-425D-AB9E-53A08FDF9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521" y="4334462"/>
            <a:ext cx="3519425" cy="19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4. All Product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3.	Kitchen Need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Kitchen Need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memfilter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termasuk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Kitchen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Need,sehingga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memudahkan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peralatan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kebutuhan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bunda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A6E31-FFBB-46E1-8BDA-2D46F2A9F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9" r="9438"/>
          <a:stretch/>
        </p:blipFill>
        <p:spPr>
          <a:xfrm>
            <a:off x="2563361" y="2322125"/>
            <a:ext cx="3060200" cy="1940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ACF23-7435-41AA-A649-1C12B5CB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61" y="4287232"/>
            <a:ext cx="3148436" cy="17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3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4. All Product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4.	Kids Care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Kids Care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memfilter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termasuk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Kids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Care,sehingga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memudahkan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kebutuhan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perawatan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kecil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04017-B3C0-4DE5-B30B-7EE8700C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24" y="2001973"/>
            <a:ext cx="3925979" cy="2429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A3AB5-5900-4C0B-AAB9-50BB0663B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01" y="4565513"/>
            <a:ext cx="4152509" cy="22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435" y="610103"/>
            <a:ext cx="8897565" cy="1560716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Dapur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867295-5631-46D5-AC1F-4F9A0BBFD15B}"/>
              </a:ext>
            </a:extLst>
          </p:cNvPr>
          <p:cNvSpPr/>
          <p:nvPr/>
        </p:nvSpPr>
        <p:spPr>
          <a:xfrm>
            <a:off x="2531165" y="2650434"/>
            <a:ext cx="8203019" cy="30419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	</a:t>
            </a:r>
            <a:r>
              <a:rPr lang="en-US" dirty="0" err="1"/>
              <a:t>Dapur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toko</a:t>
            </a:r>
            <a:r>
              <a:rPr lang="en-US" dirty="0"/>
              <a:t> yang </a:t>
            </a:r>
            <a:r>
              <a:rPr lang="en-US" dirty="0" err="1"/>
              <a:t>menjual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	</a:t>
            </a:r>
            <a:r>
              <a:rPr lang="en-US" dirty="0" err="1"/>
              <a:t>Pendukung</a:t>
            </a:r>
            <a:r>
              <a:rPr lang="en-US" dirty="0"/>
              <a:t> ASI (MPASI),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dapur</a:t>
            </a:r>
            <a:r>
              <a:rPr lang="en-US" dirty="0"/>
              <a:t> 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organic.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Dapur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 </a:t>
            </a:r>
            <a:r>
              <a:rPr lang="en-US" dirty="0" err="1"/>
              <a:t>didirikan</a:t>
            </a:r>
            <a:r>
              <a:rPr lang="en-US" dirty="0"/>
              <a:t> oleh </a:t>
            </a:r>
            <a:r>
              <a:rPr lang="en-US" dirty="0" err="1"/>
              <a:t>Yuniar</a:t>
            </a:r>
            <a:r>
              <a:rPr lang="en-US" dirty="0"/>
              <a:t> </a:t>
            </a:r>
            <a:r>
              <a:rPr lang="en-US" dirty="0" err="1"/>
              <a:t>Ratna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2017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Toko</a:t>
            </a:r>
            <a:r>
              <a:rPr lang="en-US" dirty="0"/>
              <a:t> </a:t>
            </a:r>
            <a:r>
              <a:rPr lang="en-US" dirty="0" err="1"/>
              <a:t>Dapur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ID" dirty="0"/>
              <a:t>Jl. </a:t>
            </a:r>
            <a:r>
              <a:rPr lang="en-ID" dirty="0" err="1"/>
              <a:t>Sudimoro</a:t>
            </a:r>
            <a:r>
              <a:rPr lang="en-ID" dirty="0"/>
              <a:t>, </a:t>
            </a:r>
            <a:r>
              <a:rPr lang="en-ID" dirty="0" err="1"/>
              <a:t>Dwiga</a:t>
            </a:r>
            <a:r>
              <a:rPr lang="en-ID" dirty="0"/>
              <a:t> Regency A5-15, Malang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41352-201C-4AE1-AC74-159BDF19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23" y="3170218"/>
            <a:ext cx="600154" cy="517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55F66-5F4A-4451-B0EC-7A31C44D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23" y="3867332"/>
            <a:ext cx="537511" cy="517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870A5-75C6-41A5-A952-A8EF5E89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556" y="-31043"/>
            <a:ext cx="2158688" cy="220186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9A03A-0DFF-4460-B2DC-446262C23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208" y="4564446"/>
            <a:ext cx="514926" cy="6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5. Blog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blog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kategorinya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Food Recipes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Info Si Kecil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89E28-C8D9-4E07-BEE6-8F09909E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0" y="2542028"/>
            <a:ext cx="5193320" cy="32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7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5. Blog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Food Recipes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Food Recipes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blog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informasinya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mengenai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resep-resep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makanan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 Jadi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kesusahan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mencari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diinginkan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8F926-05F7-4C57-888F-45E20CF0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59" y="2182713"/>
            <a:ext cx="3531769" cy="2140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4A79E-E438-4CCB-B1EB-E6CED1D0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825" y="4322837"/>
            <a:ext cx="3634996" cy="245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6632673" y="3180521"/>
            <a:ext cx="4479235" cy="33218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5. Blog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2.	Info Si Kecil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Info Si Kecil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blog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informasinya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mengenai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cara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penanganan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ataupun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penting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membesarkan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mendidik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kecil.Jadi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kesusahan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mencari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diinginkan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B0CF0-3CED-4E07-B05C-E94623B2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94" y="2333341"/>
            <a:ext cx="3480421" cy="213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5966A-34FF-41FF-A43F-933DEEFBD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594" y="4466622"/>
            <a:ext cx="3388640" cy="21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96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8486879" y="3001521"/>
            <a:ext cx="3217392" cy="34500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6. Detail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/ Product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product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detail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ingin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membeli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Detail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id_barang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ED00B-2DF1-46CA-BE93-2517674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6" y="2442970"/>
            <a:ext cx="2314221" cy="3651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ECB55-B6EB-4EFA-9E0A-6C383A68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795" y="3041400"/>
            <a:ext cx="5508541" cy="2267200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9FE2F436-B6AD-4073-A33D-C21D142F6F11}"/>
              </a:ext>
            </a:extLst>
          </p:cNvPr>
          <p:cNvSpPr/>
          <p:nvPr/>
        </p:nvSpPr>
        <p:spPr>
          <a:xfrm>
            <a:off x="1559345" y="5308600"/>
            <a:ext cx="2314221" cy="1143000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16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8486879" y="3001521"/>
            <a:ext cx="3217392" cy="34500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7.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Keranjang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Belanja</a:t>
            </a:r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telah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“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tambah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keranjang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” dan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product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saja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ingin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dibeli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ED00B-2DF1-46CA-BE93-2517674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3" y="2350465"/>
            <a:ext cx="2314221" cy="3651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B4952-6350-4403-B2FC-18AAF3121C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"/>
          <a:stretch/>
        </p:blipFill>
        <p:spPr>
          <a:xfrm>
            <a:off x="2904717" y="2871303"/>
            <a:ext cx="5450091" cy="130491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98E605-99A7-4B80-839F-70C0D631E9B0}"/>
              </a:ext>
            </a:extLst>
          </p:cNvPr>
          <p:cNvSpPr/>
          <p:nvPr/>
        </p:nvSpPr>
        <p:spPr>
          <a:xfrm>
            <a:off x="2352042" y="3168223"/>
            <a:ext cx="538184" cy="260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AA388C8-4F21-44E6-A73E-0A10A7C7E4DD}"/>
              </a:ext>
            </a:extLst>
          </p:cNvPr>
          <p:cNvSpPr/>
          <p:nvPr/>
        </p:nvSpPr>
        <p:spPr>
          <a:xfrm>
            <a:off x="5248763" y="4282138"/>
            <a:ext cx="381000" cy="495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6303D6-A914-416D-A9AA-56AB42CAC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699" y="4845259"/>
            <a:ext cx="5114803" cy="17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7247197" y="2800097"/>
            <a:ext cx="4702298" cy="38848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6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8. </a:t>
            </a:r>
            <a:r>
              <a:rPr lang="en-US" sz="1600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Pembayaran</a:t>
            </a:r>
            <a:endParaRPr lang="en-US" sz="1600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sz="1600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ingin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transaksi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pembelian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terhadap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ada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di 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keranjang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belanja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ingin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menambahkan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produk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lain,maka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mengklik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“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lanjutkan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belanja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” </a:t>
            </a:r>
          </a:p>
          <a:p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ingin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menghapus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keranjang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belanja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megklik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“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hapus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keranjang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6303D6-A914-416D-A9AA-56AB42CAC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5" y="2396937"/>
            <a:ext cx="5114803" cy="1780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844DE-0098-466D-A049-79B0B1E40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70" y="4294361"/>
            <a:ext cx="5114803" cy="2390586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DC72462E-D720-4702-BA91-4E86EBC99AAA}"/>
              </a:ext>
            </a:extLst>
          </p:cNvPr>
          <p:cNvSpPr/>
          <p:nvPr/>
        </p:nvSpPr>
        <p:spPr>
          <a:xfrm rot="5400000">
            <a:off x="723071" y="4336519"/>
            <a:ext cx="960070" cy="1346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8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5891973" y="2170524"/>
            <a:ext cx="60163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9292D4-4B6A-414E-9129-1EAC9BDF59C3}"/>
              </a:ext>
            </a:extLst>
          </p:cNvPr>
          <p:cNvSpPr/>
          <p:nvPr/>
        </p:nvSpPr>
        <p:spPr>
          <a:xfrm>
            <a:off x="8486879" y="3001521"/>
            <a:ext cx="3217392" cy="34500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9. Detail Blog </a:t>
            </a:r>
          </a:p>
          <a:p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pada blog agar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memperoleh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dicari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Detail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id_blog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9FE2F436-B6AD-4073-A33D-C21D142F6F11}"/>
              </a:ext>
            </a:extLst>
          </p:cNvPr>
          <p:cNvSpPr/>
          <p:nvPr/>
        </p:nvSpPr>
        <p:spPr>
          <a:xfrm>
            <a:off x="1559345" y="5308600"/>
            <a:ext cx="2314221" cy="1143000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43845-09EE-4D82-9CFF-60B3E72D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7" y="2712442"/>
            <a:ext cx="2296280" cy="2905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5A668-CBB7-4B1A-A21C-477BF479D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2925968"/>
            <a:ext cx="5443308" cy="2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7318985" y="3298870"/>
            <a:ext cx="4060727" cy="24328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10. Logout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menutup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Dan Ketika customer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berhasil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logout,maka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menuju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halaman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utama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7009572" y="2572981"/>
            <a:ext cx="40718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Customer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9FFA9-D8BE-45B6-A5DA-C5A2AAA58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3345083"/>
            <a:ext cx="6943626" cy="11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0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78233" y="3084731"/>
            <a:ext cx="5242593" cy="327796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Guest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merasakan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fitur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ada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di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tanpa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login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terlebih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dahulu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Fitur yang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dilakukan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pada guest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diantaranya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all product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Product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berdasarkan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kategorinya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blog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Meliat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blog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berdasarkan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kategorinya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Fitur yang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tidak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dilakukan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guest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diantaranya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Tambah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keranjang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belanja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pembayaran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7588003" y="2373437"/>
            <a:ext cx="33405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Guest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FAFEA5-5363-4C84-920A-946CDC43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94" y="3999116"/>
            <a:ext cx="4508023" cy="2381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956AE5-4551-4867-8C46-004EF6ED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8" y="2373437"/>
            <a:ext cx="1730080" cy="2729815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0CA55A22-D414-4164-B39B-002976F60954}"/>
              </a:ext>
            </a:extLst>
          </p:cNvPr>
          <p:cNvSpPr/>
          <p:nvPr/>
        </p:nvSpPr>
        <p:spPr>
          <a:xfrm rot="5400000">
            <a:off x="625134" y="5132765"/>
            <a:ext cx="1297487" cy="1143000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83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C23F-C99D-4A8B-92A9-1ABF1314C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4AB2-95B6-4DD6-9253-202E95629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Nama : </a:t>
            </a:r>
            <a:r>
              <a:rPr lang="en-US" dirty="0" err="1"/>
              <a:t>Mardhiyah</a:t>
            </a:r>
            <a:r>
              <a:rPr lang="en-US" dirty="0"/>
              <a:t> </a:t>
            </a:r>
            <a:r>
              <a:rPr lang="en-US" dirty="0" err="1"/>
              <a:t>Millania</a:t>
            </a:r>
            <a:endParaRPr lang="en-US" dirty="0"/>
          </a:p>
          <a:p>
            <a:r>
              <a:rPr lang="en-US" dirty="0"/>
              <a:t>NIM : 1841720081</a:t>
            </a:r>
          </a:p>
          <a:p>
            <a:r>
              <a:rPr lang="en-US" dirty="0"/>
              <a:t>JABATAN : </a:t>
            </a:r>
            <a:r>
              <a:rPr lang="en-US" dirty="0" err="1"/>
              <a:t>Ketua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45FE5-F881-43E9-A979-A42485C5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715" y="1351145"/>
            <a:ext cx="2580785" cy="25807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12EAEC-69E7-447D-9966-3FE4EB83B2A5}"/>
              </a:ext>
            </a:extLst>
          </p:cNvPr>
          <p:cNvSpPr/>
          <p:nvPr/>
        </p:nvSpPr>
        <p:spPr>
          <a:xfrm>
            <a:off x="660400" y="1092888"/>
            <a:ext cx="6299200" cy="528008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CE2FCDF-C979-4E1A-B906-4EB261D6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5" y="240302"/>
            <a:ext cx="1567130" cy="15671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glow rad="127000">
              <a:schemeClr val="accent1">
                <a:alpha val="0"/>
              </a:schemeClr>
            </a:glow>
            <a:outerShdw sx="1000" sy="1000" algn="bl" rotWithShape="0">
              <a:srgbClr val="000000">
                <a:alpha val="0"/>
              </a:srgbClr>
            </a:outerShdw>
            <a:reflection stA="0" endPos="62000" dist="50800" dir="5400000" sy="-100000" algn="bl" rotWithShape="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228F6-EC5F-4BEF-9178-7082CE18475A}"/>
              </a:ext>
            </a:extLst>
          </p:cNvPr>
          <p:cNvSpPr txBox="1"/>
          <p:nvPr/>
        </p:nvSpPr>
        <p:spPr>
          <a:xfrm>
            <a:off x="1149632" y="2318255"/>
            <a:ext cx="53350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Mengkoordinasi</a:t>
            </a:r>
            <a:r>
              <a:rPr lang="en-US" dirty="0"/>
              <a:t> </a:t>
            </a:r>
            <a:r>
              <a:rPr lang="en-US" dirty="0" err="1"/>
              <a:t>tim.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Koding</a:t>
            </a:r>
            <a:r>
              <a:rPr lang="en-US" dirty="0"/>
              <a:t> dan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admin,Halaman</a:t>
            </a:r>
            <a:r>
              <a:rPr lang="en-US" dirty="0"/>
              <a:t> CRUD data </a:t>
            </a:r>
            <a:r>
              <a:rPr lang="en-US" dirty="0" err="1"/>
              <a:t>barang</a:t>
            </a:r>
            <a:r>
              <a:rPr lang="en-US" dirty="0"/>
              <a:t> 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admin,Halaman</a:t>
            </a:r>
            <a:r>
              <a:rPr lang="en-US" dirty="0"/>
              <a:t> CRUD data blog pada </a:t>
            </a:r>
            <a:r>
              <a:rPr lang="en-US" dirty="0" err="1"/>
              <a:t>halaman</a:t>
            </a:r>
            <a:r>
              <a:rPr lang="en-US" dirty="0"/>
              <a:t> admin.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Koding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data blog pada </a:t>
            </a:r>
            <a:r>
              <a:rPr lang="en-US" dirty="0" err="1"/>
              <a:t>halaman</a:t>
            </a:r>
            <a:r>
              <a:rPr lang="en-US" dirty="0"/>
              <a:t> customer.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'Kids' pada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/product.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video tutorial </a:t>
            </a:r>
            <a:r>
              <a:rPr lang="en-US" dirty="0" err="1"/>
              <a:t>penggunaan</a:t>
            </a:r>
            <a:r>
              <a:rPr lang="en-US" dirty="0"/>
              <a:t> website pada progress  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Minggu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15 Software Maintenance 2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Memperbarui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Progress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pengubahan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/>
              <a:t>Power Point 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F3BDB-B9BF-47E4-9BF2-2CBF8CEEA2DD}"/>
              </a:ext>
            </a:extLst>
          </p:cNvPr>
          <p:cNvSpPr txBox="1"/>
          <p:nvPr/>
        </p:nvSpPr>
        <p:spPr>
          <a:xfrm>
            <a:off x="947470" y="1460597"/>
            <a:ext cx="553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Progress </a:t>
            </a:r>
            <a:r>
              <a:rPr lang="en-US" dirty="0" err="1">
                <a:latin typeface="Bahnschrift SemiBold SemiConden" panose="020B0502040204020203" pitchFamily="34" charset="0"/>
              </a:rPr>
              <a:t>Pencapaian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Dalam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Proyek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pPr algn="ctr"/>
            <a:r>
              <a:rPr lang="en-US" dirty="0" err="1">
                <a:latin typeface="Bahnschrift SemiBold SemiConden" panose="020B0502040204020203" pitchFamily="34" charset="0"/>
              </a:rPr>
              <a:t>Sistem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Informasi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Dapur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Sehat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2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525426" y="2438400"/>
            <a:ext cx="5305839" cy="402589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aktor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yaitu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		Admin  =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mengelola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keseluruhan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		Customer  =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transaksi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		Guest =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48C61-E9E3-4622-9BD8-AD946BBB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22" y="3735127"/>
            <a:ext cx="499963" cy="527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8E4B0-E926-48F2-8605-04C6A0F4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361" y="4461770"/>
            <a:ext cx="700391" cy="700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138DD6-2DC0-4C52-95D8-330ECE962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193" y="2293754"/>
            <a:ext cx="4494282" cy="2374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E60C55-3FDA-4028-8928-6882B04D6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860" y="5258987"/>
            <a:ext cx="930250" cy="930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62DDBB-B4E5-4D5C-885F-92754B988D8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478826" y="4639719"/>
            <a:ext cx="4494282" cy="22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4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C23F-C99D-4A8B-92A9-1ABF1314C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4AB2-95B6-4DD6-9253-202E95629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Nama : Darin Zahira A</a:t>
            </a:r>
          </a:p>
          <a:p>
            <a:r>
              <a:rPr lang="en-US" dirty="0"/>
              <a:t>NIM : 1841720033</a:t>
            </a:r>
          </a:p>
          <a:p>
            <a:r>
              <a:rPr lang="en-US" dirty="0"/>
              <a:t>JABATAN :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2EAEC-69E7-447D-9966-3FE4EB83B2A5}"/>
              </a:ext>
            </a:extLst>
          </p:cNvPr>
          <p:cNvSpPr/>
          <p:nvPr/>
        </p:nvSpPr>
        <p:spPr>
          <a:xfrm>
            <a:off x="660400" y="1092888"/>
            <a:ext cx="6299200" cy="528008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CE2FCDF-C979-4E1A-B906-4EB261D6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5" y="240302"/>
            <a:ext cx="1567130" cy="15671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glow rad="127000">
              <a:schemeClr val="accent1">
                <a:alpha val="0"/>
              </a:schemeClr>
            </a:glow>
            <a:outerShdw sx="1000" sy="1000" algn="bl" rotWithShape="0">
              <a:srgbClr val="000000">
                <a:alpha val="0"/>
              </a:srgbClr>
            </a:outerShdw>
            <a:reflection stA="0" endPos="62000" dist="50800" dir="5400000" sy="-100000" algn="bl" rotWithShape="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228F6-EC5F-4BEF-9178-7082CE18475A}"/>
              </a:ext>
            </a:extLst>
          </p:cNvPr>
          <p:cNvSpPr txBox="1"/>
          <p:nvPr/>
        </p:nvSpPr>
        <p:spPr>
          <a:xfrm>
            <a:off x="1142481" y="2383927"/>
            <a:ext cx="53350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login, logout, dan register.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Koding</a:t>
            </a:r>
            <a:r>
              <a:rPr lang="en-US" dirty="0"/>
              <a:t>  dan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customer, </a:t>
            </a:r>
            <a:r>
              <a:rPr lang="en-US" dirty="0" err="1"/>
              <a:t>koding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stock </a:t>
            </a:r>
            <a:r>
              <a:rPr lang="en-US" dirty="0" err="1"/>
              <a:t>barang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Koding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login dan </a:t>
            </a:r>
            <a:r>
              <a:rPr lang="en-US" dirty="0" err="1"/>
              <a:t>sebelum</a:t>
            </a:r>
            <a:r>
              <a:rPr lang="en-US" dirty="0"/>
              <a:t> login.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Koding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dan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user </a:t>
            </a:r>
            <a:r>
              <a:rPr lang="en-US" dirty="0" err="1"/>
              <a:t>dihalaman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user dan </a:t>
            </a:r>
            <a:r>
              <a:rPr lang="en-US" dirty="0" err="1"/>
              <a:t>transaksi</a:t>
            </a:r>
            <a:r>
              <a:rPr lang="en-US" dirty="0"/>
              <a:t> di admin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Memperbarui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Progress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pengubahan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…………………….</a:t>
            </a:r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53E25-E5F4-47E6-9E65-9B85A915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551" y="1189526"/>
            <a:ext cx="2874248" cy="2767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D9297-E634-4D2D-BC17-704463484754}"/>
              </a:ext>
            </a:extLst>
          </p:cNvPr>
          <p:cNvSpPr txBox="1"/>
          <p:nvPr/>
        </p:nvSpPr>
        <p:spPr>
          <a:xfrm>
            <a:off x="947470" y="1460597"/>
            <a:ext cx="553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Progress </a:t>
            </a:r>
            <a:r>
              <a:rPr lang="en-US" dirty="0" err="1">
                <a:latin typeface="Bahnschrift SemiBold SemiConden" panose="020B0502040204020203" pitchFamily="34" charset="0"/>
              </a:rPr>
              <a:t>Pencapaian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Dalam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Proyek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pPr algn="ctr"/>
            <a:r>
              <a:rPr lang="en-US" dirty="0" err="1">
                <a:latin typeface="Bahnschrift SemiBold SemiConden" panose="020B0502040204020203" pitchFamily="34" charset="0"/>
              </a:rPr>
              <a:t>Sistem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Informasi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Dapur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Sehat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4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C23F-C99D-4A8B-92A9-1ABF1314C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D4AB2-95B6-4DD6-9253-202E95629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Nama : </a:t>
            </a:r>
            <a:r>
              <a:rPr lang="en-US" dirty="0" err="1"/>
              <a:t>Kinanti</a:t>
            </a:r>
            <a:r>
              <a:rPr lang="en-US" dirty="0"/>
              <a:t> Permata P</a:t>
            </a:r>
          </a:p>
          <a:p>
            <a:r>
              <a:rPr lang="en-US" dirty="0"/>
              <a:t>NIM : 1841720022</a:t>
            </a:r>
          </a:p>
          <a:p>
            <a:r>
              <a:rPr lang="en-US" dirty="0"/>
              <a:t>JABATAN :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2EAEC-69E7-447D-9966-3FE4EB83B2A5}"/>
              </a:ext>
            </a:extLst>
          </p:cNvPr>
          <p:cNvSpPr/>
          <p:nvPr/>
        </p:nvSpPr>
        <p:spPr>
          <a:xfrm>
            <a:off x="660400" y="1092888"/>
            <a:ext cx="6299200" cy="528008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CE2FCDF-C979-4E1A-B906-4EB261D6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5" y="240302"/>
            <a:ext cx="1567130" cy="15671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glow rad="127000">
              <a:schemeClr val="accent1">
                <a:alpha val="0"/>
              </a:schemeClr>
            </a:glow>
            <a:outerShdw sx="1000" sy="1000" algn="bl" rotWithShape="0">
              <a:srgbClr val="000000">
                <a:alpha val="0"/>
              </a:srgbClr>
            </a:outerShdw>
            <a:reflection stA="0" endPos="62000" dist="50800" dir="5400000" sy="-100000" algn="bl" rotWithShape="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C03D2F-0120-467B-8A65-5C93579571DE}"/>
              </a:ext>
            </a:extLst>
          </p:cNvPr>
          <p:cNvSpPr txBox="1"/>
          <p:nvPr/>
        </p:nvSpPr>
        <p:spPr>
          <a:xfrm>
            <a:off x="947470" y="1460597"/>
            <a:ext cx="553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Progress </a:t>
            </a:r>
            <a:r>
              <a:rPr lang="en-US" dirty="0" err="1">
                <a:latin typeface="Bahnschrift SemiBold SemiConden" panose="020B0502040204020203" pitchFamily="34" charset="0"/>
              </a:rPr>
              <a:t>Pencapaian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Dalam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Proyek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pPr algn="ctr"/>
            <a:r>
              <a:rPr lang="en-US" dirty="0" err="1">
                <a:latin typeface="Bahnschrift SemiBold SemiConden" panose="020B0502040204020203" pitchFamily="34" charset="0"/>
              </a:rPr>
              <a:t>Sistem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Informasi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Dapur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  <a:r>
              <a:rPr lang="en-US" dirty="0" err="1">
                <a:latin typeface="Bahnschrift SemiBold SemiConden" panose="020B0502040204020203" pitchFamily="34" charset="0"/>
              </a:rPr>
              <a:t>Sehat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228F6-EC5F-4BEF-9178-7082CE18475A}"/>
              </a:ext>
            </a:extLst>
          </p:cNvPr>
          <p:cNvSpPr txBox="1"/>
          <p:nvPr/>
        </p:nvSpPr>
        <p:spPr>
          <a:xfrm>
            <a:off x="1149632" y="2499764"/>
            <a:ext cx="53350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Invoice </a:t>
            </a:r>
            <a:r>
              <a:rPr lang="en-US" dirty="0" err="1"/>
              <a:t>pembeli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crud admin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Data </a:t>
            </a:r>
            <a:r>
              <a:rPr lang="en-US" dirty="0" err="1"/>
              <a:t>Kategori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di CRUD dan view </a:t>
            </a:r>
            <a:r>
              <a:rPr lang="en-US" dirty="0" err="1"/>
              <a:t>nya</a:t>
            </a:r>
            <a:r>
              <a:rPr lang="en-US" dirty="0"/>
              <a:t> di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user.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Detail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di crud admin dan view detail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video tutorial pada </a:t>
            </a:r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Minggu 11 Pengujian Perangkat Lunak (2)</a:t>
            </a: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Memperbarui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Progress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pengubahan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hosting website </a:t>
            </a:r>
            <a:r>
              <a:rPr lang="en-US" dirty="0" err="1"/>
              <a:t>menggunakan</a:t>
            </a:r>
            <a:r>
              <a:rPr lang="en-US" dirty="0"/>
              <a:t> …………………</a:t>
            </a:r>
          </a:p>
          <a:p>
            <a:endParaRPr lang="fi-FI" dirty="0"/>
          </a:p>
          <a:p>
            <a:br>
              <a:rPr lang="fi-FI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53E25-E5F4-47E6-9E65-9B85A915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333" y="1189527"/>
            <a:ext cx="2721465" cy="26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340118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1. Login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semua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aktor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bisa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mengakses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ini,para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pengguna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diwajibkan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login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terlebih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dahulu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Apabila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login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sebagai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admin,maka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otomatis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menampilkan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halaman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admin.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2B8C7-6D21-46CE-ACCF-03C761A069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802" y="2688716"/>
            <a:ext cx="5392197" cy="340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4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2423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2. Halaman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Beranda</a:t>
            </a:r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 Admin 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admin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setelah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berhasil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login.</a:t>
            </a:r>
          </a:p>
          <a:p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Halaman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Beranda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admin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Dapur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Sehat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726AA-CAA9-4175-82AF-B7F3AB6A18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488" y="2873075"/>
            <a:ext cx="5142755" cy="30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3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3. CRUD Data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admin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mengelola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ada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Create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Menambahkan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baru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Read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Membaca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Update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Mengubah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Delete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6A4DA-F000-4010-993A-E6B9E22888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8020" y="2440231"/>
            <a:ext cx="5725703" cy="328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D9789-1B1C-43C1-85E9-8049C7E0E5C4}"/>
              </a:ext>
            </a:extLst>
          </p:cNvPr>
          <p:cNvSpPr txBox="1"/>
          <p:nvPr/>
        </p:nvSpPr>
        <p:spPr>
          <a:xfrm>
            <a:off x="748530" y="5795650"/>
            <a:ext cx="287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</a:t>
            </a:r>
            <a:r>
              <a:rPr lang="en-US" dirty="0" err="1"/>
              <a:t>barang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8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7020729" y="3015421"/>
            <a:ext cx="4060727" cy="4135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3. CRUD Data </a:t>
            </a:r>
            <a:r>
              <a:rPr lang="en-US" b="1" u="sng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Barang</a:t>
            </a:r>
            <a:endParaRPr lang="en-US" b="1" u="sng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D9789-1B1C-43C1-85E9-8049C7E0E5C4}"/>
              </a:ext>
            </a:extLst>
          </p:cNvPr>
          <p:cNvSpPr txBox="1"/>
          <p:nvPr/>
        </p:nvSpPr>
        <p:spPr>
          <a:xfrm>
            <a:off x="649577" y="4829628"/>
            <a:ext cx="456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*form </a:t>
            </a:r>
            <a:r>
              <a:rPr lang="en-US" sz="1600" dirty="0" err="1"/>
              <a:t>Menambahkan</a:t>
            </a:r>
            <a:r>
              <a:rPr lang="en-US" sz="1600" dirty="0"/>
              <a:t> data </a:t>
            </a:r>
            <a:r>
              <a:rPr lang="en-US" sz="1600" dirty="0" err="1"/>
              <a:t>barang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B5E06-E989-4613-88D0-1FF15CC6BF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305" y="2379356"/>
            <a:ext cx="5038090" cy="249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7AAE6-CDAE-4113-8B55-85E5963B80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78296" y="3510269"/>
            <a:ext cx="4693217" cy="2470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2DDE8D-598E-498A-8519-881F93C2FA46}"/>
              </a:ext>
            </a:extLst>
          </p:cNvPr>
          <p:cNvSpPr txBox="1"/>
          <p:nvPr/>
        </p:nvSpPr>
        <p:spPr>
          <a:xfrm>
            <a:off x="6766969" y="6001896"/>
            <a:ext cx="456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*form </a:t>
            </a:r>
            <a:r>
              <a:rPr lang="en-US" sz="1600" dirty="0" err="1"/>
              <a:t>Mengubah</a:t>
            </a:r>
            <a:r>
              <a:rPr lang="en-US" sz="1600" dirty="0"/>
              <a:t> data </a:t>
            </a:r>
            <a:r>
              <a:rPr lang="en-US" sz="1600" dirty="0" err="1"/>
              <a:t>barang</a:t>
            </a:r>
            <a:r>
              <a:rPr lang="en-US" sz="1600" dirty="0"/>
              <a:t> by </a:t>
            </a:r>
            <a:r>
              <a:rPr lang="en-US" sz="1600" dirty="0" err="1"/>
              <a:t>id_barang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2F8AC8-C551-42CA-AD2C-6612934F8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6658" y="5308685"/>
            <a:ext cx="5372100" cy="640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1DFC82-54A0-43F7-ACD7-349E3F67A1FC}"/>
              </a:ext>
            </a:extLst>
          </p:cNvPr>
          <p:cNvSpPr txBox="1"/>
          <p:nvPr/>
        </p:nvSpPr>
        <p:spPr>
          <a:xfrm>
            <a:off x="1056662" y="5891853"/>
            <a:ext cx="456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err="1"/>
              <a:t>Menghapus</a:t>
            </a:r>
            <a:r>
              <a:rPr lang="en-US" sz="1600" dirty="0"/>
              <a:t> data </a:t>
            </a:r>
            <a:r>
              <a:rPr lang="en-US" sz="1600" dirty="0" err="1"/>
              <a:t>barang</a:t>
            </a:r>
            <a:r>
              <a:rPr lang="en-US" sz="1600" dirty="0"/>
              <a:t> pada icon “</a:t>
            </a:r>
            <a:r>
              <a:rPr lang="en-US" sz="1600" dirty="0" err="1"/>
              <a:t>sampah</a:t>
            </a:r>
            <a:r>
              <a:rPr lang="en-US" sz="1600" dirty="0"/>
              <a:t>”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id_barang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872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438901" y="3180522"/>
            <a:ext cx="4673008" cy="92333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4. Data Invoice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admin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invoice/data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pemesanan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ada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D9789-1B1C-43C1-85E9-8049C7E0E5C4}"/>
              </a:ext>
            </a:extLst>
          </p:cNvPr>
          <p:cNvSpPr txBox="1"/>
          <p:nvPr/>
        </p:nvSpPr>
        <p:spPr>
          <a:xfrm>
            <a:off x="748530" y="5535906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invoice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86694-7271-4B64-8797-93DABA9927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5815" y="2363322"/>
            <a:ext cx="5540185" cy="3122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C0DDD-BB83-4389-A505-C6DC79BAA7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4334510"/>
            <a:ext cx="5245100" cy="1919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42971-28EE-460A-A617-21A86893DC3D}"/>
              </a:ext>
            </a:extLst>
          </p:cNvPr>
          <p:cNvSpPr txBox="1"/>
          <p:nvPr/>
        </p:nvSpPr>
        <p:spPr>
          <a:xfrm>
            <a:off x="6096000" y="6300107"/>
            <a:ext cx="406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Melihat</a:t>
            </a:r>
            <a:r>
              <a:rPr lang="en-US" dirty="0"/>
              <a:t> detail data invoice by </a:t>
            </a:r>
            <a:r>
              <a:rPr lang="en-US" dirty="0" err="1"/>
              <a:t>id_invoice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8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ED2A-198C-4576-8B55-A6DD8BD8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91" y="877684"/>
            <a:ext cx="8897565" cy="156071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SISTEM INFORMASI</a:t>
            </a:r>
            <a:br>
              <a:rPr lang="en-US" sz="3600" dirty="0"/>
            </a:br>
            <a:r>
              <a:rPr lang="en-US" sz="3600" dirty="0"/>
              <a:t>DAPUR SEHAT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25B-6A1A-42DD-B042-C33C89BA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74B7C-A1DD-4914-B781-89757B05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" y="289838"/>
            <a:ext cx="1839223" cy="1839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2519F3-E443-4BBB-8577-4E98F51E1BBC}"/>
              </a:ext>
            </a:extLst>
          </p:cNvPr>
          <p:cNvSpPr/>
          <p:nvPr/>
        </p:nvSpPr>
        <p:spPr>
          <a:xfrm>
            <a:off x="6632673" y="3180521"/>
            <a:ext cx="4479235" cy="279979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5. CRUD Data Blog</a:t>
            </a:r>
          </a:p>
          <a:p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Fitur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admin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mengelola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blog yang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ada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Create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Menambahkan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baru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Read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Membaca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Update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Mengubah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Delete :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2E1B1-A4F4-4830-A104-3705A8E7D15A}"/>
              </a:ext>
            </a:extLst>
          </p:cNvPr>
          <p:cNvSpPr/>
          <p:nvPr/>
        </p:nvSpPr>
        <p:spPr>
          <a:xfrm>
            <a:off x="6328758" y="2170524"/>
            <a:ext cx="5142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Fitur-Fitur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D9789-1B1C-43C1-85E9-8049C7E0E5C4}"/>
              </a:ext>
            </a:extLst>
          </p:cNvPr>
          <p:cNvSpPr txBox="1"/>
          <p:nvPr/>
        </p:nvSpPr>
        <p:spPr>
          <a:xfrm>
            <a:off x="898404" y="5610984"/>
            <a:ext cx="26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blog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E71A0-4FF4-4300-9DB2-3AB4F22994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7282" y="2496603"/>
            <a:ext cx="5669665" cy="30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7502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160</TotalTime>
  <Words>1438</Words>
  <Application>Microsoft Office PowerPoint</Application>
  <PresentationFormat>Widescreen</PresentationFormat>
  <Paragraphs>255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Bahnschrift SemiBold SemiConden</vt:lpstr>
      <vt:lpstr>Bahnschrift SemiLight</vt:lpstr>
      <vt:lpstr>Book Antiqua</vt:lpstr>
      <vt:lpstr>Calibri</vt:lpstr>
      <vt:lpstr>Century Schoolbook</vt:lpstr>
      <vt:lpstr>Corbel</vt:lpstr>
      <vt:lpstr>Feathered</vt:lpstr>
      <vt:lpstr>Kelompok 7  Mardhiyah Millania (1841720081)  Darin Zahira A (1841720033)  Kinanti Permata P (1841720022)</vt:lpstr>
      <vt:lpstr>Apa itu Dapur Sehat?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SISTEM INFORMASI DAPUR SEHAT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7  Mardhiyah Millania (1841720081)  Darin Zahira A (1841720033)  Kinanti Permata P (1841720022)</dc:title>
  <dc:creator>ASUS</dc:creator>
  <cp:lastModifiedBy>ASUS</cp:lastModifiedBy>
  <cp:revision>65</cp:revision>
  <dcterms:created xsi:type="dcterms:W3CDTF">2020-06-08T05:19:33Z</dcterms:created>
  <dcterms:modified xsi:type="dcterms:W3CDTF">2020-06-08T08:13:57Z</dcterms:modified>
</cp:coreProperties>
</file>